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04864"/>
            <a:ext cx="8856984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 съезд Федерации независимых профсоюзов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20-22 мая 2019 года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petaa.DOM-CTRL\Рабочий стол\top_viz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149"/>
            <a:ext cx="140692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petaa.DOM-CTRL\Рабочий стол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1148"/>
            <a:ext cx="136815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3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040560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12.02.2019г. Генеральный Совет ФНПР рассмотрел вопрос «О проведении отчетно-выборной компании ФНПР в 2019-2021г.г.» и о созыве Х съезда.</a:t>
            </a:r>
          </a:p>
          <a:p>
            <a:pPr marL="109728" indent="0" algn="just">
              <a:buNone/>
            </a:pPr>
            <a:endParaRPr lang="ru-RU" sz="3000" dirty="0" smtClean="0"/>
          </a:p>
          <a:p>
            <a:pPr algn="just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25.03.2019г. В членские организации отправлен проект Программы ФНПР  «За справедливую экономику».</a:t>
            </a:r>
          </a:p>
        </p:txBody>
      </p:sp>
      <p:pic>
        <p:nvPicPr>
          <p:cNvPr id="4" name="Picture 4" descr="C:\Documents and Settings\petaa.DOM-CTRL\Рабочий стол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6815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6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4824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Избрано – 698 делегатов;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присутствует – 654 делегата.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Представляют 40 отраслевых 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81 территориальных объединений профсоюзов,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т.ч</a:t>
            </a:r>
            <a:r>
              <a:rPr lang="ru-RU" dirty="0" smtClean="0">
                <a:solidFill>
                  <a:schemeClr val="tx1"/>
                </a:solidFill>
              </a:rPr>
              <a:t>. 283 женщины (40,5%),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делегатов в возрасте до 35 лет 6,6%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C:\Documents and Settings\petaa.DOM-CTRL\Рабочий стол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6815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8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2017г. КС РФ поддержал позицию ФНПР о недопустимости включения в МРОТ доплат.</a:t>
            </a:r>
          </a:p>
          <a:p>
            <a:pPr marL="109728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2019г. Принято решение КС РФ о том, что оплату работы в праздничные дни, оплату сверхурочных и доплаты за ночное время нельзя включать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заработную плату,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которая не превышает МРОТ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09728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4-х резолюций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Доклад Шмакова М.В.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C:\Documents and Settings\petaa.DOM-CTRL\Рабочий стол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6815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SC_5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766">
            <a:off x="4788024" y="542883"/>
            <a:ext cx="3806091" cy="3974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G:\DSC_5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1" y="2255122"/>
            <a:ext cx="3816424" cy="3994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 descr="C:\Documents and Settings\petaa.DOM-CTRL\Рабочий стол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6815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9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etaa.DOM-CTRL\Рабочий стол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6815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petaa.DOM-CTRL\Рабочий стол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608512" cy="3328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petaa.DOM-CTRL\Рабочий стол\ФНП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6525"/>
            <a:ext cx="5256584" cy="3848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3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МРОТ на уровне не ниже величины минимального потребительского бюджета.</a:t>
            </a:r>
          </a:p>
          <a:p>
            <a:pPr marL="624078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рабочего времени без падения доходов работников.</a:t>
            </a:r>
          </a:p>
          <a:p>
            <a:pPr marL="624078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Прогрессивный подоходный налог и освобождение от него работников, имеющих доходы на уровне МРОТ.</a:t>
            </a:r>
          </a:p>
          <a:p>
            <a:pPr marL="624078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деятельности рабочей группы по совершенствованию пенсионного законодательства.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Программа ФНПР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«За справедливую экономику»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C:\Documents and Settings\petaa.DOM-CTRL\Рабочий стол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6815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6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836712"/>
            <a:ext cx="6480720" cy="11521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C:\Documents and Settings\petaa.DOM-CTRL\Рабочий стол\handshake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62" y="2204864"/>
            <a:ext cx="47950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petaa.DOM-CTRL\Рабочий стол\top_vizu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12" y="5289796"/>
            <a:ext cx="140692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petaa.DOM-CTRL\Рабочий стол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38679"/>
            <a:ext cx="1368152" cy="1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7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157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Х съезд Федерации независимых профсоюзов России</vt:lpstr>
      <vt:lpstr>Презентация PowerPoint</vt:lpstr>
      <vt:lpstr>Избрано – 698 делегатов; присутствует – 654 делегата.  Представляют 40 отраслевых и  81 территориальных объединений профсоюзов, в т.ч. 283 женщины (40,5%), делегатов в возрасте до 35 лет 6,6% </vt:lpstr>
      <vt:lpstr>Доклад Шмакова М.В.</vt:lpstr>
      <vt:lpstr>Презентация PowerPoint</vt:lpstr>
      <vt:lpstr>Презентация PowerPoint</vt:lpstr>
      <vt:lpstr>Программа ФНПР  «За справедливую экономику»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 съезд Федерации независимых профсоюзов России</dc:title>
  <cp:lastModifiedBy>Петроченко</cp:lastModifiedBy>
  <cp:revision>10</cp:revision>
  <dcterms:modified xsi:type="dcterms:W3CDTF">2019-06-11T08:57:54Z</dcterms:modified>
</cp:coreProperties>
</file>