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</p:sldIdLst>
  <p:sldSz cx="12230100" cy="6845300"/>
  <p:notesSz cx="12230100" cy="68453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7971" y="2122043"/>
            <a:ext cx="10403681" cy="143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5943" y="3833368"/>
            <a:ext cx="8567737" cy="17113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11981" y="1574419"/>
            <a:ext cx="5324236" cy="45178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303406" y="1574419"/>
            <a:ext cx="5324236" cy="45178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1981" y="273811"/>
            <a:ext cx="11015662" cy="109524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1981" y="1574419"/>
            <a:ext cx="11015662" cy="45178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61472" y="6366129"/>
            <a:ext cx="3916679" cy="3422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11981" y="6366129"/>
            <a:ext cx="2815113" cy="3422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812530" y="6366129"/>
            <a:ext cx="2815113" cy="3422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9243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2023-04-09T23:35:38Z</dcterms:created>
  <dcterms:modified xsi:type="dcterms:W3CDTF">2023-04-09T23:35:38Z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2023-04-09T00:00:00Z</vt:filetime>
  </property>
  <property fmtid="{D5CDD505-2E9C-101B-9397-08002B2CF9AE}" pid="3" name="LastSaved">
    <vt:filetime>2023-04-09T00:00:00Z</vt:filetime>
  </property>
</Properties>
</file>