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7" r:id="rId2"/>
    <p:sldId id="281" r:id="rId3"/>
    <p:sldId id="282" r:id="rId4"/>
    <p:sldId id="298" r:id="rId5"/>
    <p:sldId id="303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3F44065-F034-4997-A61F-6847F6028A8C}">
          <p14:sldIdLst>
            <p14:sldId id="277"/>
            <p14:sldId id="281"/>
            <p14:sldId id="282"/>
            <p14:sldId id="298"/>
            <p14:sldId id="30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57" d="100"/>
          <a:sy n="157" d="100"/>
        </p:scale>
        <p:origin x="-22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980C-D6F6-4388-875B-1FC69BDDF536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53A9F-6604-4D97-8A93-1D8798F7E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9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73;&#1083;&#1086;&#1075;-&#1080;&#1085;&#1078;&#1077;&#1085;&#1077;&#1088;&#1072;.&#1088;&#1092;/pro-plus/%d0%ba%d0%be%d0%bc%d0%b8%d1%82%d0%b5%d1%82-%d0%ba%d0%be%d0%bc%d0%b8%d1%81%d1%81%d0%b8%d1%8f-%d0%bf%d0%be-%d0%be%d1%85%d1%80%d0%b0%d0%bd%d0%b5-%d1%82%d1%80%d1%83%d0%b4%d0%b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" y="188640"/>
            <a:ext cx="9144000" cy="66420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✅1 сентября - дата, когда вступают в силу НПА. Напоминаю, какие именно НПА в сфере охраны труда вступят в силу в эту дату: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1. Приказ </a:t>
            </a:r>
            <a:r>
              <a:rPr lang="ru-RU" sz="1800" dirty="0"/>
              <a:t>Минтруда России от 29.10.2021 №766н "Об утверждении Правил обеспечения работников средствами индивидуальной защиты и смывающими средствами"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2. Приказ </a:t>
            </a:r>
            <a:r>
              <a:rPr lang="ru-RU" sz="1800" dirty="0"/>
              <a:t>Минтруда России от 29.10.2021 №767н "Об утверждении Единых типовых норм выдачи средств индивидуальной защиты и смывающих средств"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3. Постановление </a:t>
            </a:r>
            <a:r>
              <a:rPr lang="ru-RU" sz="1800" dirty="0"/>
              <a:t>Правительства РФ от 30.12.2022 №2540 "О внесении изменений в Правила обучения по охране труда и проверки знания требований охраны труда"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4. Приказ </a:t>
            </a:r>
            <a:r>
              <a:rPr lang="ru-RU" sz="1800" dirty="0"/>
              <a:t>Минтруда России от 13.04.2023 №309 "Об утверждении особенностей проведения специальной оценки условий труда на рабочих местах работников учреждений уголовно-исполнительной системы Российской Федерации, постоянно и непосредственно занятых на работах с осужденными"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5.Федеральный </a:t>
            </a:r>
            <a:r>
              <a:rPr lang="ru-RU" sz="1800" dirty="0"/>
              <a:t>закон от 29.12.2022 №629-ФЗ "О внесении изменений в статью 46 Федерального закона "Об основах охраны здоровья граждан в Российской Федерации" и статью 23 Федерального закона "О безопасности дорожного движения""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6. Приказ </a:t>
            </a:r>
            <a:r>
              <a:rPr lang="ru-RU" sz="1800" dirty="0"/>
              <a:t>Минздрава России от 18.02.2022 №90н "Об утверждении формы, порядка ведения отчетности, учета и выдачи работникам личных медицинских книжек, в том числе в форме электронного документа"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7. Приказ </a:t>
            </a:r>
            <a:r>
              <a:rPr lang="ru-RU" sz="1800" dirty="0"/>
              <a:t>Минздрава России от 30.05.2023 №266н "Об утверждении порядка и периодичности проведения </a:t>
            </a:r>
            <a:r>
              <a:rPr lang="ru-RU" sz="1800" dirty="0" err="1"/>
              <a:t>предсменных</a:t>
            </a:r>
            <a:r>
              <a:rPr lang="ru-RU" sz="1800" dirty="0"/>
              <a:t>, </a:t>
            </a:r>
            <a:r>
              <a:rPr lang="ru-RU" sz="1800" dirty="0" err="1"/>
              <a:t>предрейсовых</a:t>
            </a:r>
            <a:r>
              <a:rPr lang="ru-RU" sz="1800" dirty="0"/>
              <a:t>, </a:t>
            </a:r>
            <a:r>
              <a:rPr lang="ru-RU" sz="1800" dirty="0" err="1"/>
              <a:t>послесменных</a:t>
            </a:r>
            <a:r>
              <a:rPr lang="ru-RU" sz="1800" dirty="0"/>
              <a:t>, </a:t>
            </a:r>
            <a:r>
              <a:rPr lang="ru-RU" sz="1800" dirty="0" err="1"/>
              <a:t>послерейсовых</a:t>
            </a:r>
            <a:r>
              <a:rPr lang="ru-RU" sz="1800" dirty="0"/>
              <a:t> медицинских осмотров, медицинских осмотров в течение рабочего дня (смены) и перечня включаемых в них исследований"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3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1704"/>
            <a:ext cx="9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</a:rPr>
              <a:t>С 1 сентября 2023 года вступят в силу и будут действовать до 1 сентября 2029 года: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— Правила обеспечения работников средствами индивидуальной защиты и смывающими средствами, утверждённые приказом Минтруда России от 29.10.2021 № 766н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— Единые типовые нормы выдачи средств индивидуальной защиты и смывающих средств, утверждённые приказом Минтруда России от 29.10.2021 № 767н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Обеспечение СИЗ и смывающими средствами будет осуществляться в соответствии с новыми Правилами, на основании ЕТН, с учётом результатов СОУТ, результатов ОПР, мнения выборного органа первичной профсоюзной организации или иного уполномоченного представительного органа работников (при наличии).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00786"/>
            <a:ext cx="8424863" cy="197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55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33670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До 31 декабря 2024 года обеспечение СИЗ может осуществляться в соответствии с новыми Правилами, на основании типовых норм, с учётом СОУТ и ОПР, мнения профсоюза или иного представительного органа работников. Применять ли ЕТН или ТОН с 1 сентября 2023 года до 31 декабря 2024 года, решает работодатель.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Итак, у нас будет один документ – ЕТН, для выбора всех видов защитных средств, включающий в себя 4 таблицы – приложения: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единые типовые нормы выдачи СИЗ по профессиям (должностям) работников всех видов экономической деятельности (приложение № 1);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единые нормы выдачи СИЗ в соответствии с опасностями согласно приложению № 2;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единые типовые нормы выдачи работникам дерматологических средств индивидуальной защиты (ДСИЗ) и смывающих средств (</a:t>
            </a:r>
            <a:r>
              <a:rPr lang="ru-RU" sz="2400" dirty="0" err="1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СиОС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) (приложение № 3);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перечень изделий легкой промышленности и механизмов, которые могут быть использованы в качестве СИЗ (приложение № 4).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highlight>
                  <a:srgbClr val="FFFF00"/>
                </a:highlight>
                <a:latin typeface="Arial"/>
                <a:ea typeface="Times New Roman"/>
                <a:cs typeface="Times New Roman"/>
              </a:rPr>
              <a:t>Объём ЕТН – почти 2000 страниц!!!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А утверждённые приказом Минтруда № 766н Правила обеспечения работников СИЗ и </a:t>
            </a:r>
            <a:r>
              <a:rPr lang="ru-RU" sz="2400" dirty="0" err="1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СиОС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 разделены на 16 тематических блоков: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общие положения;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права и обязанности работодателя в обеспечении работников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обязанности работников по применению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определение работодателем потребности в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выбор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выдача СИЗ индивидуального учёта;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выдача дежурных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выдача ДСИЗ и </a:t>
            </a:r>
            <a:r>
              <a:rPr lang="ru-RU" sz="2400" dirty="0" err="1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СиОС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выдача СИЗ с учётом климатических особенностей и сезонности;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выдача СИЗ работникам сторонних организаций;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замена СИЗ для улучшения защитных свойств;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эксплуатация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хранение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уход за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вывод СИЗ из эксплуатации и их замена;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организация работы по обеспечению работников СИЗ.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И содержат формы следующих документов: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норм выдачи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личной карточки учёта выдачи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карточки учёта выдачи дежурных СИЗ;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сроки нормативной эксплуатации одежды специальной и обуви специальной для защиты от пониженных температур с учётом климатических поясов.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" indent="0" algn="ctr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49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523596-3BA0-4ED3-B840-2A1DC683E3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полный комплект защитных средств для работника будет формироваться в четыре шага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 algn="ctr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ЕТН разработаны исходя из того, что на любом рабочем месте работающий человек должен обладать как минимум базовым комплектом СИЗ:</a:t>
            </a:r>
          </a:p>
          <a:p>
            <a:pPr lvl="0"/>
            <a:r>
              <a:rPr lang="ru-RU" sz="2000" dirty="0"/>
              <a:t>специальной защитной одеждой;</a:t>
            </a:r>
          </a:p>
          <a:p>
            <a:pPr lvl="0"/>
            <a:r>
              <a:rPr lang="ru-RU" sz="2000" dirty="0"/>
              <a:t>средствами защиты ног;</a:t>
            </a:r>
          </a:p>
          <a:p>
            <a:pPr lvl="0"/>
            <a:r>
              <a:rPr lang="ru-RU" sz="2000" dirty="0"/>
              <a:t>средствами защиты головы, рук;</a:t>
            </a:r>
          </a:p>
          <a:p>
            <a:pPr lvl="0"/>
            <a:r>
              <a:rPr lang="ru-RU" sz="2000" dirty="0"/>
              <a:t>дерматологическими защитными средствами и т.д.</a:t>
            </a: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1314132"/>
          <a:ext cx="6400800" cy="2310448"/>
        </p:xfrm>
        <a:graphic>
          <a:graphicData uri="http://schemas.openxmlformats.org/drawingml/2006/table">
            <a:tbl>
              <a:tblPr firstRow="1" firstCol="1" bandRow="1"/>
              <a:tblGrid>
                <a:gridCol w="1436914"/>
                <a:gridCol w="1763486"/>
                <a:gridCol w="1371600"/>
                <a:gridCol w="1828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4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Шаг 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Шаг 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Шаг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4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Шаг 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4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Выбираем базовый комплект СИЗ в соответствии с профессией по приложению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Выбираем комплект СИЗ по видам опасностей дополнительный (с учётом результатов СОУТ и ОПР) по приложению 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Выбираем комплект ДСИЗ и СиОС по приложению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4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Формируем локальные нормы выдачи.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Подписываем документ, согласуем с профсоюзом, утверждаем руководителем.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087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2040"/>
              </a:spcAft>
            </a:pPr>
            <a:r>
              <a:rPr lang="ru-RU" sz="2400" b="1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ЕТН будут: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Являться единым документом выдачи СИЗ для всех отраслей экономики.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Включать в себя единые коды профессий (должностей) в соответствии с ОКПДТР.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Иметь сгруппированные с учётом наименований и категорий профессии, перечни выдаваемых СИЗ.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Включать в себя Единые наименования СИЗ (290 позиций), соответствующие ТР ТС 019/2011 и изделия, которые применяются в качестве СИЗ.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Позволят обеспечить единые нормы выдачи на год для однотипных видов СИЗ.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Bef>
                <a:spcPts val="840"/>
              </a:spcBef>
              <a:spcAft>
                <a:spcPts val="84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Дадут возможность дополнительного подбора СИЗ с учётом выявленных опасностей на конкретном рабочем месте.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 общем, не страдайте, что предстоит много работы. У нас достаточно времени, чтобы справится с ней в отведенные сроки – два года точно есть.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07000"/>
              </a:lnSpc>
              <a:spcAft>
                <a:spcPts val="2040"/>
              </a:spcAft>
              <a:buNone/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Если в вашей организации сформирован </a:t>
            </a:r>
            <a:r>
              <a:rPr lang="ru-RU" sz="2400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2"/>
              </a:rPr>
              <a:t>комитет (комиссия) по охране труда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, то помните, что в задачи комитета (комиссии) по охране труда входит содействие работодателю в информировании работников о полагающихся работникам средствах индивидуальной защиты. А в функции – информирование работников о действующих нормативах по обеспечению смывающими и обезвреживающими средствами, прошедшей обязательную сертификацию или декларирование соответствия специальной одеждой, специальной обувью и другими средствами индивидуальной защиты, содействие осуществляемому у работодателя контролю за обеспечением ими работников, правильностью их применения, организацией их хранения, стирки, чистки, ремонта, дезинфекции и обеззараживания.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5655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1785</TotalTime>
  <Words>569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С 1 сентября 2023 года вступят в силу и будут действовать до 1 сентября 2029 года: — Правила обеспечения работников средствами индивидуальной защиты и смывающими средствами, утверждённые приказом Минтруда России от 29.10.2021 № 766н  — Единые типовые нормы выдачи средств индивидуальной защиты и смывающих средств, утверждённые приказом Минтруда России от 29.10.2021 № 767н  Обеспечение СИЗ и смывающими средствами будет осуществляться в соответствии с новыми Правилами, на основании ЕТН, с учётом результатов СОУТ, результатов ОПР, мнения выборного органа первичной профсоюзной организации или иного уполномоченного представительного органа работников (при наличии).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Заместитель руководителя Государственной инспекции труда в Свердловской области Новокрещенов Н.А.</dc:title>
  <dc:creator>user</dc:creator>
  <cp:lastModifiedBy>Иван Жилин</cp:lastModifiedBy>
  <cp:revision>103</cp:revision>
  <cp:lastPrinted>2023-01-27T04:41:03Z</cp:lastPrinted>
  <dcterms:created xsi:type="dcterms:W3CDTF">2022-04-18T10:00:52Z</dcterms:created>
  <dcterms:modified xsi:type="dcterms:W3CDTF">2023-09-19T17:44:51Z</dcterms:modified>
</cp:coreProperties>
</file>